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0BD5-5C17-4FF0-B735-69E1889CA6F2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C3E6-7562-4CD0-8222-7FF0ECB5E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14316" y="0"/>
            <a:ext cx="8929687" cy="6858000"/>
            <a:chOff x="214313" y="0"/>
            <a:chExt cx="8929687" cy="5143500"/>
          </a:xfrm>
        </p:grpSpPr>
        <p:pic>
          <p:nvPicPr>
            <p:cNvPr id="2053" name="Рисунок 19" descr="фон.png"/>
            <p:cNvPicPr>
              <a:picLocks noChangeAspect="1"/>
            </p:cNvPicPr>
            <p:nvPr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7269392" y="1428742"/>
              <a:ext cx="1874608" cy="37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Рисунок 20" descr="верх2.pn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rcRect b="49998"/>
            <a:stretch>
              <a:fillRect/>
            </a:stretch>
          </p:blipFill>
          <p:spPr bwMode="auto">
            <a:xfrm>
              <a:off x="285720" y="0"/>
              <a:ext cx="8858280" cy="13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3" descr="Logo-green.png"/>
            <p:cNvPicPr>
              <a:picLocks noChangeAspect="1"/>
            </p:cNvPicPr>
            <p:nvPr/>
          </p:nvPicPr>
          <p:blipFill>
            <a:blip r:embed="rId4" cstate="print"/>
            <a:srcRect t="59363" r="50391"/>
            <a:stretch>
              <a:fillRect/>
            </a:stretch>
          </p:blipFill>
          <p:spPr bwMode="auto">
            <a:xfrm>
              <a:off x="214313" y="142875"/>
              <a:ext cx="1189332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908720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АНТИКОРРУПЦИОННЫЙ МОНИТОРИНГ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полугодие 2014 года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2520280" cy="17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17032"/>
            <a:ext cx="24281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717032"/>
            <a:ext cx="2304256" cy="17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13177"/>
            <a:ext cx="69127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6632"/>
            <a:ext cx="7056730" cy="48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2060848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экологии и природных ресурсов РТ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14316" y="0"/>
            <a:ext cx="8929687" cy="6858000"/>
            <a:chOff x="214313" y="0"/>
            <a:chExt cx="8929687" cy="5143500"/>
          </a:xfrm>
        </p:grpSpPr>
        <p:pic>
          <p:nvPicPr>
            <p:cNvPr id="2053" name="Рисунок 19" descr="фон.png"/>
            <p:cNvPicPr>
              <a:picLocks noChangeAspect="1"/>
            </p:cNvPicPr>
            <p:nvPr/>
          </p:nvPicPr>
          <p:blipFill>
            <a:blip r:embed="rId2" cstate="print">
              <a:lum bright="24000"/>
            </a:blip>
            <a:srcRect/>
            <a:stretch>
              <a:fillRect/>
            </a:stretch>
          </p:blipFill>
          <p:spPr bwMode="auto">
            <a:xfrm>
              <a:off x="7269392" y="1428742"/>
              <a:ext cx="1874608" cy="371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Рисунок 20" descr="верх2.pn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rcRect b="49998"/>
            <a:stretch>
              <a:fillRect/>
            </a:stretch>
          </p:blipFill>
          <p:spPr bwMode="auto">
            <a:xfrm>
              <a:off x="285720" y="0"/>
              <a:ext cx="8858280" cy="13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Рисунок 3" descr="Logo-green.png"/>
            <p:cNvPicPr>
              <a:picLocks noChangeAspect="1"/>
            </p:cNvPicPr>
            <p:nvPr/>
          </p:nvPicPr>
          <p:blipFill>
            <a:blip r:embed="rId4" cstate="print"/>
            <a:srcRect t="59363" r="50391"/>
            <a:stretch>
              <a:fillRect/>
            </a:stretch>
          </p:blipFill>
          <p:spPr bwMode="auto">
            <a:xfrm>
              <a:off x="214313" y="142875"/>
              <a:ext cx="1189332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323528" y="23488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«Изучение мнения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населения Республики Татарстан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 коррупции»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2108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(по результатам социологического исследования 2014 года)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9492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Комитет Республики Татарстан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по социально-экономическому мониторингу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41168"/>
            <a:ext cx="2232248" cy="167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2656"/>
            <a:ext cx="2990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04664"/>
            <a:ext cx="2304256" cy="17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60648"/>
            <a:ext cx="903567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552728" cy="67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476672"/>
            <a:ext cx="87849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69" y="188640"/>
            <a:ext cx="7827079" cy="66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2"/>
            <a:ext cx="9036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9"/>
            <a:ext cx="8853739" cy="60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7" y="332656"/>
            <a:ext cx="91138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036496" cy="51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460840"/>
            <a:ext cx="5719911" cy="639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1663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Коррумпированность структур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0172"/>
            <a:ext cx="7992888" cy="63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4"/>
            <a:ext cx="896448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Удовлетворенность населения деятельностью органов государственной и муниципальной власти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764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2" y="260648"/>
            <a:ext cx="735632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2"/>
            <a:ext cx="8244408" cy="50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Привлечено </a:t>
            </a:r>
            <a:r>
              <a:rPr lang="ru-RU" sz="2000" b="1" dirty="0">
                <a:solidFill>
                  <a:srgbClr val="C00000"/>
                </a:solidFill>
              </a:rPr>
              <a:t>к уголовной ответственности за совершение коррупционных преступлений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5400000">
            <a:off x="2663498" y="5337502"/>
            <a:ext cx="2592287" cy="21544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экологии и природных ресурсов РТ</a:t>
            </a:r>
            <a:endParaRPr lang="ru-RU" sz="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2246836" y="2225771"/>
            <a:ext cx="3456385" cy="24622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3448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040560" cy="5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12436118">
            <a:off x="4068436" y="3274957"/>
            <a:ext cx="28803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7984" y="328498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</a:rPr>
              <a:t>Министерство экологии и природных ресурсов РТ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РЕЙТИНГОВАЯ ОЦЕНКА ДЕЯТЕЛЬНОСТИ СУБЪЕКТОВ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АНТИКОРРУПЦИОННОЙ </a:t>
            </a:r>
            <a:r>
              <a:rPr lang="ru-RU" b="1" dirty="0">
                <a:solidFill>
                  <a:srgbClr val="C00000"/>
                </a:solidFill>
              </a:rPr>
              <a:t>ПОЛИТИКИ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68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Piternova</dc:creator>
  <cp:lastModifiedBy>Piternova</cp:lastModifiedBy>
  <cp:revision>31</cp:revision>
  <dcterms:created xsi:type="dcterms:W3CDTF">2014-09-24T09:36:14Z</dcterms:created>
  <dcterms:modified xsi:type="dcterms:W3CDTF">2014-10-01T06:36:25Z</dcterms:modified>
</cp:coreProperties>
</file>